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9BD26-D82F-4F26-9691-2F6637A88EFB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C8C16-1977-4B6D-A2C8-61624C753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002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CCD6E-9DF5-4778-876F-81FBA77D24E1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2472A-F29A-4C7C-926D-49A7E7678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7715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4C3E4-FE20-4E9B-A1AF-C32C0091E7D6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5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3AC7-3BC6-4C45-BD49-2FD3EAC56D4F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94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44A4-F699-42B0-9BDE-F389C15E37A3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95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24FF-364D-4282-9004-1922E5426A9E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7C34-5004-4E6B-BDA3-F30068CEBA68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1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2C73-319E-4154-8533-B5B610B467F7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3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C0D-5C3A-487E-A9DD-CE90E012B245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4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BFD2-6DA1-4151-8A6A-BE9DC100CC0B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61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F2D8-277F-41F7-B326-664ACE164477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83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A97B-D03C-4CB3-8ADC-36460CD60E3E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84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2059-2320-4300-B643-1DC1338415D1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5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CF0F-E48D-4485-9153-EF7EC31AFCA9}" type="datetime1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1CCBE-F539-409F-9C3A-D7023A94E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93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20411"/>
              </p:ext>
            </p:extLst>
          </p:nvPr>
        </p:nvGraphicFramePr>
        <p:xfrm>
          <a:off x="1332556" y="2282027"/>
          <a:ext cx="9526888" cy="26224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90066">
                  <a:extLst>
                    <a:ext uri="{9D8B030D-6E8A-4147-A177-3AD203B41FA5}">
                      <a16:colId xmlns:a16="http://schemas.microsoft.com/office/drawing/2014/main" val="3494473252"/>
                    </a:ext>
                  </a:extLst>
                </a:gridCol>
                <a:gridCol w="7536822">
                  <a:extLst>
                    <a:ext uri="{9D8B030D-6E8A-4147-A177-3AD203B41FA5}">
                      <a16:colId xmlns:a16="http://schemas.microsoft.com/office/drawing/2014/main" val="1918014160"/>
                    </a:ext>
                  </a:extLst>
                </a:gridCol>
              </a:tblGrid>
              <a:tr h="596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アプリ</a:t>
                      </a:r>
                      <a:r>
                        <a:rPr lang="ja-JP" sz="1400" b="1" kern="100" dirty="0" smtClean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タイトル</a:t>
                      </a:r>
                      <a:endParaRPr lang="ja-JP" sz="1400" b="1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/>
                </a:tc>
                <a:extLst>
                  <a:ext uri="{0D108BD9-81ED-4DB2-BD59-A6C34878D82A}">
                    <a16:rowId xmlns:a16="http://schemas.microsoft.com/office/drawing/2014/main" val="550016238"/>
                  </a:ext>
                </a:extLst>
              </a:tr>
              <a:tr h="613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代表者名</a:t>
                      </a:r>
                      <a:endParaRPr lang="ja-JP" sz="1400" b="1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/>
                </a:tc>
                <a:extLst>
                  <a:ext uri="{0D108BD9-81ED-4DB2-BD59-A6C34878D82A}">
                    <a16:rowId xmlns:a16="http://schemas.microsoft.com/office/drawing/2014/main" val="3596038871"/>
                  </a:ext>
                </a:extLst>
              </a:tr>
              <a:tr h="6130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グループ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名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（グループ応募の場合）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/>
                </a:tc>
                <a:extLst>
                  <a:ext uri="{0D108BD9-81ED-4DB2-BD59-A6C34878D82A}">
                    <a16:rowId xmlns:a16="http://schemas.microsoft.com/office/drawing/2014/main" val="2428729652"/>
                  </a:ext>
                </a:extLst>
              </a:tr>
              <a:tr h="799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該当する場合✔をしてください</a:t>
                      </a:r>
                      <a:endParaRPr lang="ja-JP" altLang="ja-JP" sz="1400" b="1" kern="100" dirty="0" smtClean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□応募者全員が次のいずれかに該当します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・大分市内に在住している学生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・大分市内の学校に通学する学生</a:t>
                      </a:r>
                      <a:endParaRPr lang="en-US" altLang="ja-JP" sz="1400" b="1" kern="100" dirty="0" smtClean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68400" marR="68580" marT="0" marB="0" anchor="ctr"/>
                </a:tc>
                <a:extLst>
                  <a:ext uri="{0D108BD9-81ED-4DB2-BD59-A6C34878D82A}">
                    <a16:rowId xmlns:a16="http://schemas.microsoft.com/office/drawing/2014/main" val="2997661424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904545" y="1804548"/>
            <a:ext cx="327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１．応募者概要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76509" y="992564"/>
            <a:ext cx="7838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大分市オープンデータアプリコンテスト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4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企画書</a:t>
            </a:r>
            <a:endParaRPr kumimoji="1" lang="ja-JP" altLang="en-US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9159B3-23A1-44A0-AA3B-01F7FB8EC3AA}"/>
              </a:ext>
            </a:extLst>
          </p:cNvPr>
          <p:cNvSpPr txBox="1"/>
          <p:nvPr/>
        </p:nvSpPr>
        <p:spPr>
          <a:xfrm>
            <a:off x="904545" y="5123618"/>
            <a:ext cx="171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２．</a:t>
            </a:r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応募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部門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E2A7A86-4B47-4B44-8467-91B8981D9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639924"/>
              </p:ext>
            </p:extLst>
          </p:nvPr>
        </p:nvGraphicFramePr>
        <p:xfrm>
          <a:off x="1317934" y="5473937"/>
          <a:ext cx="9541510" cy="5158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7651">
                  <a:extLst>
                    <a:ext uri="{9D8B030D-6E8A-4147-A177-3AD203B41FA5}">
                      <a16:colId xmlns:a16="http://schemas.microsoft.com/office/drawing/2014/main" val="639930909"/>
                    </a:ext>
                  </a:extLst>
                </a:gridCol>
                <a:gridCol w="7513859">
                  <a:extLst>
                    <a:ext uri="{9D8B030D-6E8A-4147-A177-3AD203B41FA5}">
                      <a16:colId xmlns:a16="http://schemas.microsoft.com/office/drawing/2014/main" val="2903823258"/>
                    </a:ext>
                  </a:extLst>
                </a:gridCol>
              </a:tblGrid>
              <a:tr h="5158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該当する場合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✔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をしてください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en-US" sz="18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r>
                        <a:rPr lang="ja-JP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アプリ開発部門</a:t>
                      </a:r>
                      <a:r>
                        <a:rPr lang="ja-JP" altLang="ja-JP" sz="18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altLang="en-US" sz="18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lang="ja-JP" altLang="ja-JP" sz="18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altLang="en-US" sz="18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□アイデア部門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400" marR="68580" marT="0" marB="0"/>
                </a:tc>
                <a:extLst>
                  <a:ext uri="{0D108BD9-81ED-4DB2-BD59-A6C34878D82A}">
                    <a16:rowId xmlns:a16="http://schemas.microsoft.com/office/drawing/2014/main" val="354984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3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9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54602" y="526177"/>
            <a:ext cx="4036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kumimoji="1" lang="ja-JP" altLang="en-US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．</a:t>
            </a:r>
            <a:r>
              <a:rPr lang="ja-JP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アイデア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lang="ja-JP" altLang="ja-JP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アプリ</a:t>
            </a:r>
            <a:r>
              <a:rPr lang="ja-JP" altLang="en-US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開発</a:t>
            </a:r>
            <a:r>
              <a:rPr lang="ja-JP" altLang="ja-JP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lang="ja-JP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概要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30199"/>
              </p:ext>
            </p:extLst>
          </p:nvPr>
        </p:nvGraphicFramePr>
        <p:xfrm>
          <a:off x="1041466" y="1151148"/>
          <a:ext cx="9541510" cy="4801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49969">
                  <a:extLst>
                    <a:ext uri="{9D8B030D-6E8A-4147-A177-3AD203B41FA5}">
                      <a16:colId xmlns:a16="http://schemas.microsoft.com/office/drawing/2014/main" val="799033291"/>
                    </a:ext>
                  </a:extLst>
                </a:gridCol>
                <a:gridCol w="6991541">
                  <a:extLst>
                    <a:ext uri="{9D8B030D-6E8A-4147-A177-3AD203B41FA5}">
                      <a16:colId xmlns:a16="http://schemas.microsoft.com/office/drawing/2014/main" val="3584796825"/>
                    </a:ext>
                  </a:extLst>
                </a:gridCol>
              </a:tblGrid>
              <a:tr h="11737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コンセプト</a:t>
                      </a:r>
                      <a:endParaRPr lang="ja-JP" sz="1400" b="1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/>
                </a:tc>
                <a:extLst>
                  <a:ext uri="{0D108BD9-81ED-4DB2-BD59-A6C34878D82A}">
                    <a16:rowId xmlns:a16="http://schemas.microsoft.com/office/drawing/2014/main" val="2860719130"/>
                  </a:ext>
                </a:extLst>
              </a:tr>
              <a:tr h="8742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利用シーン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（いつ、どこで、誰が使う）</a:t>
                      </a:r>
                      <a:endParaRPr lang="ja-JP" sz="1400" b="1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/>
                </a:tc>
                <a:extLst>
                  <a:ext uri="{0D108BD9-81ED-4DB2-BD59-A6C34878D82A}">
                    <a16:rowId xmlns:a16="http://schemas.microsoft.com/office/drawing/2014/main" val="4175716221"/>
                  </a:ext>
                </a:extLst>
              </a:tr>
              <a:tr h="101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使用する、また</a:t>
                      </a:r>
                      <a:r>
                        <a:rPr lang="ja-JP" sz="1400" b="1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は使用したい</a:t>
                      </a:r>
                      <a:r>
                        <a:rPr lang="ja-JP" altLang="en-US" sz="1400" b="1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大分市のオープン</a:t>
                      </a:r>
                      <a:r>
                        <a:rPr lang="ja-JP" sz="1400" b="1" kern="100" dirty="0" smtClean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データ</a:t>
                      </a:r>
                      <a:endParaRPr lang="ja-JP" sz="1400" b="1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/>
                </a:tc>
                <a:extLst>
                  <a:ext uri="{0D108BD9-81ED-4DB2-BD59-A6C34878D82A}">
                    <a16:rowId xmlns:a16="http://schemas.microsoft.com/office/drawing/2014/main" val="3454777243"/>
                  </a:ext>
                </a:extLst>
              </a:tr>
              <a:tr h="8198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アプリ公開先</a:t>
                      </a:r>
                      <a:r>
                        <a:rPr lang="en-US" altLang="ja-JP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URL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応募部門がアプリ開発部門の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場合）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/>
                </a:tc>
                <a:extLst>
                  <a:ext uri="{0D108BD9-81ED-4DB2-BD59-A6C34878D82A}">
                    <a16:rowId xmlns:a16="http://schemas.microsoft.com/office/drawing/2014/main" val="3804854997"/>
                  </a:ext>
                </a:extLst>
              </a:tr>
              <a:tr h="9194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動作環境</a:t>
                      </a:r>
                      <a:endParaRPr lang="en-US" altLang="ja-JP" sz="1400" b="1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応募部門がアプリ開発部門の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場合）</a:t>
                      </a:r>
                      <a:endParaRPr lang="ja-JP" altLang="ja-JP" sz="1400" b="1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9152" marR="39152" marT="0" marB="0"/>
                </a:tc>
                <a:extLst>
                  <a:ext uri="{0D108BD9-81ED-4DB2-BD59-A6C34878D82A}">
                    <a16:rowId xmlns:a16="http://schemas.microsoft.com/office/drawing/2014/main" val="2749628432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　</a:t>
            </a:r>
            <a:r>
              <a:rPr lang="en-US" altLang="ja-JP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1/10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58696" y="984147"/>
            <a:ext cx="107508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0" indent="-139700" algn="just">
              <a:spcAft>
                <a:spcPts val="0"/>
              </a:spcAft>
            </a:pPr>
            <a:r>
              <a:rPr lang="en-US" altLang="ja-JP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「</a:t>
            </a:r>
            <a:r>
              <a:rPr lang="en-US" altLang="ja-JP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4.</a:t>
            </a: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en-US" sz="1600" kern="10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</a:t>
            </a: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内容」に関して</a:t>
            </a:r>
            <a:r>
              <a:rPr lang="ja-JP" altLang="en-US" sz="1600" kern="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は、</a:t>
            </a:r>
            <a:r>
              <a:rPr lang="en-US" altLang="ja-JP" sz="1600" kern="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sz="1600" kern="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枚以内とします。本注意書きを消して申込してください。</a:t>
            </a:r>
            <a:endParaRPr lang="ja-JP" altLang="en-US" sz="1600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139700" indent="-139700" algn="just">
              <a:spcAft>
                <a:spcPts val="0"/>
              </a:spcAft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以下の</a:t>
            </a:r>
            <a:r>
              <a:rPr lang="ja-JP" altLang="en-US" sz="1600" kern="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事項に沿って、文章</a:t>
            </a: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や画像（アプリの画面デザイン、表・グラフ）等で記載してください。</a:t>
            </a:r>
          </a:p>
          <a:p>
            <a:pPr marL="342900" indent="-3429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応募作品の機能概要</a:t>
            </a:r>
          </a:p>
          <a:p>
            <a:pPr marL="342900" indent="-342900" algn="just">
              <a:spcAft>
                <a:spcPts val="0"/>
              </a:spcAft>
              <a:buFont typeface="+mj-ea"/>
              <a:buAutoNum type="circleNumDbPlain"/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アイデアまたはアプリの利用対象者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circleNumDbPlain"/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利用者のメリット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circleNumDbPlain"/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オープンデータの活用方法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circleNumDbPlain"/>
            </a:pPr>
            <a:r>
              <a:rPr lang="ja-JP" altLang="en-US" sz="16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画面遷移・操作</a:t>
            </a:r>
            <a:r>
              <a:rPr lang="ja-JP" altLang="en-US" sz="1600" kern="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方法</a:t>
            </a:r>
            <a:endParaRPr lang="ja-JP" altLang="en-US" sz="1600" kern="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1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62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74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45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9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2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62000" y="497324"/>
            <a:ext cx="111442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6675" lvl="0" fontAlgn="base">
              <a:spcBef>
                <a:spcPts val="900"/>
              </a:spcBef>
              <a:spcAft>
                <a:spcPts val="0"/>
              </a:spcAft>
            </a:pP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．</a:t>
            </a:r>
            <a:r>
              <a:rPr lang="ja-JP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アイデア</a:t>
            </a:r>
            <a:r>
              <a:rPr lang="en-US" altLang="ja-JP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/</a:t>
            </a:r>
            <a:r>
              <a:rPr lang="ja-JP" altLang="ja-JP" sz="2000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アプリの内容</a:t>
            </a:r>
            <a:r>
              <a:rPr lang="ja-JP" altLang="en-US" sz="2000" b="1" u="none" strike="noStrike" kern="10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１０枚以内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 smtClean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7/10</a:t>
            </a:r>
            <a:r>
              <a:rPr lang="ja-JP" altLang="en-US" sz="2000" b="1" kern="1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枚目</a:t>
            </a:r>
            <a:r>
              <a:rPr lang="ja-JP" altLang="en-US" sz="2000" b="1" u="none" strike="noStrike" kern="100" spc="0" dirty="0" smtClean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lang="ja-JP" altLang="ja-JP" sz="2000" b="1" u="none" strike="noStrike" kern="100" spc="0" dirty="0">
              <a:ln>
                <a:noFill/>
              </a:ln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CCBE-F539-409F-9C3A-D7023A94E8A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2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ワイド画面</PresentationFormat>
  <Paragraphs>58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ＭＳ ゴシック</vt:lpstr>
      <vt:lpstr>UD デジタル 教科書体 N-B</vt:lpstr>
      <vt:lpstr>UD デジタル 教科書体 NK-B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-</cp:lastModifiedBy>
  <cp:revision>0</cp:revision>
  <dcterms:created xsi:type="dcterms:W3CDTF">2016-11-10T04:27:32Z</dcterms:created>
  <dcterms:modified xsi:type="dcterms:W3CDTF">2016-11-10T04:27:32Z</dcterms:modified>
</cp:coreProperties>
</file>